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4"/>
  </p:notesMasterIdLst>
  <p:sldIdLst>
    <p:sldId id="264" r:id="rId5"/>
    <p:sldId id="312" r:id="rId6"/>
    <p:sldId id="313" r:id="rId7"/>
    <p:sldId id="314" r:id="rId8"/>
    <p:sldId id="315" r:id="rId9"/>
    <p:sldId id="316" r:id="rId10"/>
    <p:sldId id="317" r:id="rId11"/>
    <p:sldId id="318" r:id="rId12"/>
    <p:sldId id="31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DBDFE-DD3D-4291-A404-1B97A83A6EA8}" type="datetimeFigureOut">
              <a:rPr lang="en-US" smtClean="0"/>
              <a:t>7/1/2022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1904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7/1/2022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7/1/2022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7/1/2022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7/1/2022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7/1/2022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7/1/2022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7/1/2022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7/1/2022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7/1/2022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7/1/2022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lower illustrations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 dirty="0"/>
              <a:t>Group 9: Electronic piano</a:t>
            </a:r>
            <a:endParaRPr lang="en-US" sz="6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682062"/>
            <a:ext cx="8652788" cy="4572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Nguyen Ngoc Tu - 20194873</a:t>
            </a:r>
            <a:endParaRPr lang="en-US" sz="18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Piano">
            <a:extLst>
              <a:ext uri="{FF2B5EF4-FFF2-40B4-BE49-F238E27FC236}">
                <a16:creationId xmlns:a16="http://schemas.microsoft.com/office/drawing/2014/main" id="{FBA6CEE3-9020-5913-79B4-B388D42932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962" r="26816" b="-1"/>
          <a:stretch/>
        </p:blipFill>
        <p:spPr>
          <a:xfrm>
            <a:off x="20" y="10"/>
            <a:ext cx="6392647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4082" y="642594"/>
            <a:ext cx="4472921" cy="1371600"/>
          </a:xfrm>
        </p:spPr>
        <p:txBody>
          <a:bodyPr>
            <a:normAutofit/>
          </a:bodyPr>
          <a:lstStyle/>
          <a:p>
            <a:r>
              <a:rPr lang="en-US" dirty="0"/>
              <a:t>Problem statement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DA5C11-5E64-6C3D-0C2A-B33100126D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4082" y="2103120"/>
            <a:ext cx="4472922" cy="3931920"/>
          </a:xfrm>
        </p:spPr>
        <p:txBody>
          <a:bodyPr>
            <a:normAutofit/>
          </a:bodyPr>
          <a:lstStyle/>
          <a:p>
            <a:r>
              <a:rPr lang="en-US" u="sng" dirty="0"/>
              <a:t>Overview</a:t>
            </a:r>
            <a:r>
              <a:rPr lang="en-US" dirty="0"/>
              <a:t>: Piano is a popular musical instrument. In this project, you are asked to implement an application that provides GUI for the user to virtually play an electronic piano. Basic Knowledge: Data structure, Algorithms, Project Settings, and Music Specifications: </a:t>
            </a:r>
          </a:p>
          <a:p>
            <a:r>
              <a:rPr lang="en-US" u="sng" dirty="0"/>
              <a:t>GUI</a:t>
            </a:r>
            <a:r>
              <a:rPr lang="en-US" dirty="0"/>
              <a:t>: you can freely design your own GUI. However, since the basic aim of the project is to develop an application based on OOP, focusing on the interface is not required.</a:t>
            </a:r>
          </a:p>
          <a:p>
            <a:r>
              <a:rPr lang="en-US" dirty="0"/>
              <a:t>To implement this project, you just need some basic music knowledge. You don’t have to implement a mechanism to play sound, you can directly import libraries from any source.</a:t>
            </a:r>
          </a:p>
        </p:txBody>
      </p:sp>
    </p:spTree>
    <p:extLst>
      <p:ext uri="{BB962C8B-B14F-4D97-AF65-F5344CB8AC3E}">
        <p14:creationId xmlns:p14="http://schemas.microsoft.com/office/powerpoint/2010/main" val="3192257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08B2B-8F32-78F9-803C-68E5F6CE2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725" y="1011563"/>
            <a:ext cx="2422359" cy="1859974"/>
          </a:xfrm>
        </p:spPr>
        <p:txBody>
          <a:bodyPr>
            <a:normAutofit/>
          </a:bodyPr>
          <a:lstStyle/>
          <a:p>
            <a:r>
              <a:rPr lang="en-US" dirty="0"/>
              <a:t>Use </a:t>
            </a:r>
            <a:br>
              <a:rPr lang="en-US" dirty="0"/>
            </a:br>
            <a:r>
              <a:rPr lang="en-US" dirty="0"/>
              <a:t>case </a:t>
            </a:r>
            <a:br>
              <a:rPr lang="en-US" dirty="0"/>
            </a:br>
            <a:r>
              <a:rPr lang="en-US" dirty="0"/>
              <a:t>diagram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6A5AF5EA-3DFB-80E2-1D2D-16D2F790BE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85936" y="466131"/>
            <a:ext cx="6849979" cy="5934368"/>
          </a:xfrm>
        </p:spPr>
      </p:pic>
    </p:spTree>
    <p:extLst>
      <p:ext uri="{BB962C8B-B14F-4D97-AF65-F5344CB8AC3E}">
        <p14:creationId xmlns:p14="http://schemas.microsoft.com/office/powerpoint/2010/main" val="500282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29331-744D-8834-E467-E9EFC30C8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188" y="456815"/>
            <a:ext cx="2546686" cy="1371600"/>
          </a:xfrm>
        </p:spPr>
        <p:txBody>
          <a:bodyPr>
            <a:normAutofit/>
          </a:bodyPr>
          <a:lstStyle/>
          <a:p>
            <a:r>
              <a:rPr lang="en-US" dirty="0"/>
              <a:t>Class </a:t>
            </a:r>
            <a:br>
              <a:rPr lang="en-US" dirty="0"/>
            </a:br>
            <a:r>
              <a:rPr lang="en-US" dirty="0"/>
              <a:t>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72387C-08CA-5DE5-45E4-18E19C9FE3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2887579" y="456815"/>
            <a:ext cx="8851233" cy="5944369"/>
          </a:xfrm>
        </p:spPr>
      </p:pic>
    </p:spTree>
    <p:extLst>
      <p:ext uri="{BB962C8B-B14F-4D97-AF65-F5344CB8AC3E}">
        <p14:creationId xmlns:p14="http://schemas.microsoft.com/office/powerpoint/2010/main" val="3762412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3B940-118E-4E3A-0732-0B19EF931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93FA25C-D68A-D230-2AA9-5A32AD386E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23809" y="176464"/>
            <a:ext cx="6596210" cy="3929406"/>
          </a:xfrm>
          <a:ln w="38100">
            <a:solidFill>
              <a:schemeClr val="accent1">
                <a:lumMod val="7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FA9E3A4-4837-DF63-F07E-8E578172D6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5790" y="3508754"/>
            <a:ext cx="4943665" cy="3285909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0076902-3091-7356-0C7A-EE8CACE481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81" y="151947"/>
            <a:ext cx="5442068" cy="424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63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E2C54-4964-AD9E-DF2C-F68226A79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9F74E56-4B5B-5AC2-8758-795488AC9B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1885" y="3197629"/>
            <a:ext cx="2888230" cy="1661304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447B9D-68C4-4057-F172-B00B3057ED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84" y="124775"/>
            <a:ext cx="8566484" cy="64075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260093-5462-A874-CD07-CEC1701E3A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0447" y="324648"/>
            <a:ext cx="4305673" cy="1684166"/>
          </a:xfrm>
          <a:prstGeom prst="rect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80070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CC57A-0D2B-A4FD-1EBC-848BB968F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OOP 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38FA48-0D4F-B905-7B83-45B2D5BECA6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1. Inheritance</a:t>
            </a:r>
          </a:p>
          <a:p>
            <a:r>
              <a:rPr lang="en-US" dirty="0"/>
              <a:t>Sound is superclass, </a:t>
            </a:r>
            <a:r>
              <a:rPr lang="en-US" dirty="0" err="1"/>
              <a:t>PianoSound</a:t>
            </a:r>
            <a:r>
              <a:rPr lang="en-US" dirty="0"/>
              <a:t>, </a:t>
            </a:r>
            <a:r>
              <a:rPr lang="en-US" dirty="0" err="1"/>
              <a:t>GuitarSound</a:t>
            </a:r>
            <a:r>
              <a:rPr lang="en-US" dirty="0"/>
              <a:t> and </a:t>
            </a:r>
            <a:r>
              <a:rPr lang="en-US" dirty="0" err="1"/>
              <a:t>DrumSound</a:t>
            </a:r>
            <a:r>
              <a:rPr lang="en-US" dirty="0"/>
              <a:t> is subclass.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FADB39C-F54F-E00B-6CEE-015A973E904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2.Polymorphism</a:t>
            </a:r>
          </a:p>
          <a:p>
            <a:r>
              <a:rPr lang="en-US" dirty="0"/>
              <a:t>Method play() in Sound is </a:t>
            </a:r>
            <a:r>
              <a:rPr lang="en-US" dirty="0" err="1"/>
              <a:t>overrided</a:t>
            </a:r>
            <a:r>
              <a:rPr lang="en-US" dirty="0"/>
              <a:t> in </a:t>
            </a:r>
            <a:r>
              <a:rPr lang="en-US" dirty="0" err="1"/>
              <a:t>PianoSound</a:t>
            </a:r>
            <a:r>
              <a:rPr lang="en-US" dirty="0"/>
              <a:t>, </a:t>
            </a:r>
            <a:r>
              <a:rPr lang="en-US" dirty="0" err="1"/>
              <a:t>GuitarSound</a:t>
            </a:r>
            <a:r>
              <a:rPr lang="en-US" dirty="0"/>
              <a:t> and </a:t>
            </a:r>
            <a:r>
              <a:rPr lang="en-US" dirty="0" err="1"/>
              <a:t>DrumSound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693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6D4BBD-E8D1-57A5-388B-787D62214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OOP techniques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D030A8BF-752B-6953-D87C-0923475527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84907127"/>
              </p:ext>
            </p:extLst>
          </p:nvPr>
        </p:nvGraphicFramePr>
        <p:xfrm>
          <a:off x="1066800" y="2103438"/>
          <a:ext cx="10058400" cy="12852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029200">
                  <a:extLst>
                    <a:ext uri="{9D8B030D-6E8A-4147-A177-3AD203B41FA5}">
                      <a16:colId xmlns:a16="http://schemas.microsoft.com/office/drawing/2014/main" val="3590385865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32199213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Aggregation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Composition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86634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 Keyboard uses class Keynote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 Record uses class Keynote and Sound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PianoScreen</a:t>
                      </a:r>
                      <a:r>
                        <a:rPr lang="en-US" dirty="0"/>
                        <a:t> has class Keyboard, Sound, Record and class </a:t>
                      </a:r>
                      <a:r>
                        <a:rPr lang="en-US" dirty="0" err="1"/>
                        <a:t>HelpScreen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51359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9064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51FDF-6032-EBA5-C775-18F66C8B2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scenario</a:t>
            </a:r>
          </a:p>
        </p:txBody>
      </p:sp>
      <p:pic>
        <p:nvPicPr>
          <p:cNvPr id="4" name="2022-07-02 17-11-20">
            <a:hlinkClick r:id="" action="ppaction://media"/>
            <a:extLst>
              <a:ext uri="{FF2B5EF4-FFF2-40B4-BE49-F238E27FC236}">
                <a16:creationId xmlns:a16="http://schemas.microsoft.com/office/drawing/2014/main" id="{F9EE6E8D-D739-F269-45AB-CEE1CC42EDA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0916" y="1670180"/>
            <a:ext cx="8426364" cy="4739951"/>
          </a:xfrm>
        </p:spPr>
      </p:pic>
    </p:spTree>
    <p:extLst>
      <p:ext uri="{BB962C8B-B14F-4D97-AF65-F5344CB8AC3E}">
        <p14:creationId xmlns:p14="http://schemas.microsoft.com/office/powerpoint/2010/main" val="3536196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ppt/theme/themeOverride2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46BCBFB-BBC7-42F1-95CD-058E172363A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{E9C0879D-8DE3-4658-8810-722C86607473}tf11531919_win32</Template>
  <TotalTime>2073</TotalTime>
  <Words>202</Words>
  <Application>Microsoft Office PowerPoint</Application>
  <PresentationFormat>Widescreen</PresentationFormat>
  <Paragraphs>22</Paragraphs>
  <Slides>9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Avenir Next LT Pro</vt:lpstr>
      <vt:lpstr>Avenir Next LT Pro Light</vt:lpstr>
      <vt:lpstr>Calibri</vt:lpstr>
      <vt:lpstr>Garamond</vt:lpstr>
      <vt:lpstr>SavonVTI</vt:lpstr>
      <vt:lpstr>Group 9: Electronic piano</vt:lpstr>
      <vt:lpstr>Problem statement</vt:lpstr>
      <vt:lpstr>Use  case  diagram</vt:lpstr>
      <vt:lpstr>Class  diagram</vt:lpstr>
      <vt:lpstr>PowerPoint Presentation</vt:lpstr>
      <vt:lpstr>PowerPoint Presentation</vt:lpstr>
      <vt:lpstr>OOP  techniques</vt:lpstr>
      <vt:lpstr>OOP techniques</vt:lpstr>
      <vt:lpstr>Demo scenario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9: Electronic piano</dc:title>
  <dc:creator>Tu Ngoc</dc:creator>
  <cp:lastModifiedBy>Tu Ngoc</cp:lastModifiedBy>
  <cp:revision>1</cp:revision>
  <dcterms:created xsi:type="dcterms:W3CDTF">2022-07-01T04:52:21Z</dcterms:created>
  <dcterms:modified xsi:type="dcterms:W3CDTF">2022-07-02T15:25:33Z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